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562850" cy="10688638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1590" y="66"/>
      </p:cViewPr>
      <p:guideLst>
        <p:guide orient="horz" pos="3366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467519"/>
            <a:ext cx="6428423" cy="2291129"/>
          </a:xfrm>
          <a:prstGeom prst="rect">
            <a:avLst/>
          </a:prstGeom>
        </p:spPr>
        <p:txBody>
          <a:bodyPr/>
          <a:lstStyle>
            <a:lvl1pPr algn="l">
              <a:defRPr sz="5000" kern="5000" spc="-150">
                <a:latin typeface="Arial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eric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9097" y="8849519"/>
            <a:ext cx="1862328" cy="18714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Conditions/Head-lice/Pages/Introduction.aspx" TargetMode="External"/><Relationship Id="rId2" Type="http://schemas.openxmlformats.org/officeDocument/2006/relationships/hyperlink" Target="https://www.gov.uk/guidance/head-lice-pediculosi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1B7650B9-49D0-4283-B6C2-FC90367B5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37" y="38761"/>
            <a:ext cx="7562850" cy="1060376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Gill Sans Ultra Bold" panose="020B0A02020104020203" pitchFamily="34" charset="0"/>
              </a:rPr>
              <a:t>Treating Head Lice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E2A38CF-595B-4F49-8312-FC44D1242595}"/>
              </a:ext>
            </a:extLst>
          </p:cNvPr>
          <p:cNvSpPr txBox="1"/>
          <p:nvPr/>
        </p:nvSpPr>
        <p:spPr>
          <a:xfrm>
            <a:off x="81929" y="9624125"/>
            <a:ext cx="57689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Further Information and Advice available 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Public Health England information on headlice is available at </a:t>
            </a:r>
            <a:r>
              <a:rPr lang="en-GB" sz="1200" u="sng" dirty="0">
                <a:hlinkClick r:id="rId2"/>
              </a:rPr>
              <a:t>https://www.gov.uk/guidance/head-lice-pediculosis</a:t>
            </a:r>
            <a:r>
              <a:rPr lang="en-GB" sz="120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 NHS information on headlice is available at </a:t>
            </a:r>
            <a:r>
              <a:rPr lang="en-GB" sz="1200" u="sng" dirty="0">
                <a:hlinkClick r:id="rId3"/>
              </a:rPr>
              <a:t>http://www.nhs.uk/Conditions/Head-lice/Pages/Introduction.aspx</a:t>
            </a:r>
            <a:endParaRPr lang="en-GB" sz="1200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50268F-B087-438A-BD7A-E99F6C4DFCA0}"/>
              </a:ext>
            </a:extLst>
          </p:cNvPr>
          <p:cNvSpPr txBox="1"/>
          <p:nvPr/>
        </p:nvSpPr>
        <p:spPr>
          <a:xfrm>
            <a:off x="106768" y="663809"/>
            <a:ext cx="5417591" cy="267765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It’s not always possible to prevent lice, but here are some tips for spotting them early!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Once a week take a peek! </a:t>
            </a:r>
            <a:r>
              <a:rPr lang="en-GB" dirty="0">
                <a:solidFill>
                  <a:srgbClr val="0070C0"/>
                </a:solidFill>
              </a:rPr>
              <a:t>- Check your child’s head regularly with a fine-toothed detection comb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If you spot lice check the rest of the family and treat all </a:t>
            </a:r>
            <a:r>
              <a:rPr lang="en-GB">
                <a:solidFill>
                  <a:srgbClr val="0070C0"/>
                </a:solidFill>
              </a:rPr>
              <a:t>infected </a:t>
            </a:r>
            <a:r>
              <a:rPr lang="en-GB" smtClean="0">
                <a:solidFill>
                  <a:srgbClr val="0070C0"/>
                </a:solidFill>
              </a:rPr>
              <a:t>heads </a:t>
            </a:r>
            <a:r>
              <a:rPr lang="en-GB" dirty="0">
                <a:solidFill>
                  <a:srgbClr val="0070C0"/>
                </a:solidFill>
              </a:rPr>
              <a:t>at the same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Avoid head-to-head contact and sharing brushes/combs with infected people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AA5345-7C99-4511-B48F-86D4715DDA30}"/>
              </a:ext>
            </a:extLst>
          </p:cNvPr>
          <p:cNvSpPr txBox="1"/>
          <p:nvPr/>
        </p:nvSpPr>
        <p:spPr>
          <a:xfrm>
            <a:off x="2776471" y="3512555"/>
            <a:ext cx="4816288" cy="329320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Treatment</a:t>
            </a:r>
          </a:p>
          <a:p>
            <a:r>
              <a:rPr lang="en-GB" dirty="0">
                <a:solidFill>
                  <a:srgbClr val="0070C0"/>
                </a:solidFill>
              </a:rPr>
              <a:t>The most effective way to treat lice: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Use a detection comb in wet, well-conditioned hair making sure you get all the hair, root to end! Repeat this every 3-4 days for 2 weeks to be certain all the lice have been caught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Medicated lotions/sprays are another option – make sure you follow instructions carefully and only use after a definite sighting of live lice!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DC6C80-4527-4626-A1B2-BCBCDC131F08}"/>
              </a:ext>
            </a:extLst>
          </p:cNvPr>
          <p:cNvSpPr txBox="1"/>
          <p:nvPr/>
        </p:nvSpPr>
        <p:spPr>
          <a:xfrm>
            <a:off x="23437" y="6805764"/>
            <a:ext cx="5882874" cy="267765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Important to Remember!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Head lice are tiny brown insects, nits are brown or white eggs that lice lay in the 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The most common age for kids to get them is between 4 and 11, so be vigilant with checking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Symptoms are not always present – don’t use this as an indicator of 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If your child is persistently catching lice you should seek further advice from a health professional</a:t>
            </a:r>
          </a:p>
        </p:txBody>
      </p:sp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="" xmlns:a16="http://schemas.microsoft.com/office/drawing/2014/main" id="{061D98E4-4529-45B1-A680-E4707D6BE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359" y="1177180"/>
            <a:ext cx="2041357" cy="2041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5ACE63E-F027-42C3-B235-ABBEA0B84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706" y="3650954"/>
            <a:ext cx="2845321" cy="2845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DDDA01C-DE1B-4BC5-82D5-CE629C7231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997" y="6777341"/>
            <a:ext cx="1607056" cy="20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0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230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 Ultra Bold</vt:lpstr>
      <vt:lpstr>Office Theme</vt:lpstr>
      <vt:lpstr>Treating Head Lice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NTC-42081</dc:creator>
  <cp:lastModifiedBy>Lorraine Hayes</cp:lastModifiedBy>
  <cp:revision>39</cp:revision>
  <cp:lastPrinted>2019-10-21T10:29:10Z</cp:lastPrinted>
  <dcterms:created xsi:type="dcterms:W3CDTF">2016-06-03T08:16:09Z</dcterms:created>
  <dcterms:modified xsi:type="dcterms:W3CDTF">2019-10-21T10:29:39Z</dcterms:modified>
</cp:coreProperties>
</file>